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67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7EAF463A-BC7C-46EE-9F1E-7F377CCA4891}" type="datetimeFigureOut">
              <a:rPr lang="en-US" smtClean="0"/>
              <a:pPr/>
              <a:t>9/25/2016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7EAF463A-BC7C-46EE-9F1E-7F377CCA4891}" type="datetimeFigureOut">
              <a:rPr lang="en-US" smtClean="0"/>
              <a:pPr/>
              <a:t>9/25/2016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7EAF463A-BC7C-46EE-9F1E-7F377CCA4891}" type="datetimeFigureOut">
              <a:rPr lang="en-US" smtClean="0"/>
              <a:pPr/>
              <a:t>9/25/2016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7EAF463A-BC7C-46EE-9F1E-7F377CCA4891}" type="datetimeFigureOut">
              <a:rPr lang="en-US" smtClean="0"/>
              <a:pPr/>
              <a:t>9/25/2016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7EAF463A-BC7C-46EE-9F1E-7F377CCA4891}" type="datetimeFigureOut">
              <a:rPr lang="en-US" smtClean="0"/>
              <a:pPr/>
              <a:t>9/25/2016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9/25/2016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7EAF463A-BC7C-46EE-9F1E-7F377CCA4891}" type="datetimeFigureOut">
              <a:rPr lang="en-US" smtClean="0"/>
              <a:pPr/>
              <a:t>9/25/2016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7EAF463A-BC7C-46EE-9F1E-7F377CCA4891}" type="datetimeFigureOut">
              <a:rPr lang="en-US" smtClean="0"/>
              <a:pPr/>
              <a:t>9/25/2016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7EAF463A-BC7C-46EE-9F1E-7F377CCA4891}" type="datetimeFigureOut">
              <a:rPr lang="en-US" smtClean="0"/>
              <a:pPr/>
              <a:t>9/25/2016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9/25/2016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9/25/2016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9/25/2016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3505200"/>
            <a:ext cx="8062912" cy="147002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МБОУ «КАРАГАЧСКАЯ 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СРЕДНЯЯ ОБЩЕОБРАЗОВАТЕЛЬНАЯ ШКОЛА»</a:t>
            </a:r>
            <a:b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Адрес: п. Карагач, пер. школьный 1</a:t>
            </a:r>
            <a:b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телефон: 1-35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09600" y="5105400"/>
            <a:ext cx="8062912" cy="1752600"/>
          </a:xfrm>
        </p:spPr>
        <p:txBody>
          <a:bodyPr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Учитель истории: </a:t>
            </a:r>
          </a:p>
          <a:p>
            <a:pPr algn="ctr"/>
            <a:r>
              <a:rPr lang="ru-RU" sz="36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Мукашева</a:t>
            </a:r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Карина</a:t>
            </a:r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36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Мербулатовна</a:t>
            </a:r>
            <a:endParaRPr lang="ru-RU" sz="3600" b="1" dirty="0" smtClean="0">
              <a:solidFill>
                <a:schemeClr val="bg1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381000"/>
            <a:ext cx="7239000" cy="1362075"/>
          </a:xfrm>
        </p:spPr>
        <p:txBody>
          <a:bodyPr>
            <a:normAutofit/>
          </a:bodyPr>
          <a:lstStyle/>
          <a:p>
            <a:pPr algn="ctr"/>
            <a:r>
              <a:rPr lang="ru-RU" sz="5400" dirty="0" smtClean="0">
                <a:effectLst/>
                <a:latin typeface="Times New Roman" pitchFamily="18" charset="0"/>
                <a:cs typeface="Times New Roman" pitchFamily="18" charset="0"/>
              </a:rPr>
              <a:t>Тема урока:</a:t>
            </a:r>
            <a:endParaRPr lang="ru-RU" sz="54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2819400"/>
            <a:ext cx="8077200" cy="2286000"/>
          </a:xfrm>
        </p:spPr>
        <p:txBody>
          <a:bodyPr>
            <a:noAutofit/>
          </a:bodyPr>
          <a:lstStyle/>
          <a:p>
            <a:pPr algn="ctr"/>
            <a:r>
              <a:rPr lang="ru-RU" sz="6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«Российская империя в Первой мировой войне» </a:t>
            </a:r>
            <a:endParaRPr lang="ru-RU" sz="60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7239000" cy="136207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Первая мировая война </a:t>
            </a:r>
            <a:br>
              <a:rPr lang="ru-RU" sz="4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1914-1918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90800" y="2133600"/>
            <a:ext cx="3886200" cy="2286000"/>
          </a:xfrm>
        </p:spPr>
        <p:txBody>
          <a:bodyPr>
            <a:normAutofit/>
          </a:bodyPr>
          <a:lstStyle/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Карина\Desktop\Map_Europe_alliances_1914-ru.svg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600200"/>
            <a:ext cx="8534400" cy="5029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0600" y="457200"/>
            <a:ext cx="7239000" cy="1362075"/>
          </a:xfrm>
        </p:spPr>
        <p:txBody>
          <a:bodyPr>
            <a:normAutofit/>
          </a:bodyPr>
          <a:lstStyle/>
          <a:p>
            <a:pPr algn="ctr"/>
            <a:r>
              <a:rPr lang="ru-RU" sz="4800" dirty="0" smtClean="0">
                <a:effectLst/>
                <a:latin typeface="Times New Roman" pitchFamily="18" charset="0"/>
                <a:cs typeface="Times New Roman" pitchFamily="18" charset="0"/>
              </a:rPr>
              <a:t>Тройственный союз</a:t>
            </a:r>
            <a:endParaRPr lang="ru-RU" sz="48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752600" y="2438400"/>
            <a:ext cx="6477000" cy="354806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/>
            <a:r>
              <a:rPr lang="ru-RU" sz="5400" b="1" dirty="0" err="1" smtClean="0">
                <a:latin typeface="Times New Roman" pitchFamily="18" charset="0"/>
                <a:cs typeface="Times New Roman" pitchFamily="18" charset="0"/>
              </a:rPr>
              <a:t>Гг</a:t>
            </a:r>
            <a:r>
              <a:rPr lang="ru-RU" sz="54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Германия</a:t>
            </a:r>
            <a:r>
              <a:rPr lang="ru-RU" sz="5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 Австро-Венгрия,</a:t>
            </a:r>
          </a:p>
          <a:p>
            <a:pPr algn="ctr"/>
            <a:r>
              <a:rPr lang="ru-RU" sz="5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Италия </a:t>
            </a:r>
          </a:p>
          <a:p>
            <a:pPr algn="ctr"/>
            <a:r>
              <a:rPr lang="ru-RU" sz="5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(1882)</a:t>
            </a:r>
            <a:endParaRPr lang="ru-RU" sz="54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Карина\Desktop\22px-Civil_ensign_of_Austria-Hungary_(1869-1918).svg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 flipV="1">
            <a:off x="609600" y="3276600"/>
            <a:ext cx="1600200" cy="1331335"/>
          </a:xfrm>
          <a:prstGeom prst="rect">
            <a:avLst/>
          </a:prstGeom>
          <a:noFill/>
        </p:spPr>
      </p:pic>
      <p:pic>
        <p:nvPicPr>
          <p:cNvPr id="1027" name="Picture 3" descr="C:\Users\Карина\Desktop\Flag_of_the_German_Empire.svg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V="1">
            <a:off x="7086600" y="1752600"/>
            <a:ext cx="1752599" cy="1481138"/>
          </a:xfrm>
          <a:prstGeom prst="rect">
            <a:avLst/>
          </a:prstGeom>
          <a:noFill/>
        </p:spPr>
      </p:pic>
      <p:pic>
        <p:nvPicPr>
          <p:cNvPr id="1028" name="Picture 4" descr="C:\Users\Карина\Desktop\22px-Flag_of_Italy_(1861-1946).svg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flipH="1" flipV="1">
            <a:off x="6477000" y="4948238"/>
            <a:ext cx="2191384" cy="15287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7800" y="533400"/>
            <a:ext cx="7239000" cy="1362075"/>
          </a:xfrm>
        </p:spPr>
        <p:txBody>
          <a:bodyPr>
            <a:normAutofit/>
          </a:bodyPr>
          <a:lstStyle/>
          <a:p>
            <a:pPr algn="ctr"/>
            <a:r>
              <a:rPr lang="ru-RU" sz="6000" dirty="0" smtClean="0">
                <a:effectLst/>
                <a:latin typeface="Times New Roman" pitchFamily="18" charset="0"/>
                <a:cs typeface="Times New Roman" pitchFamily="18" charset="0"/>
              </a:rPr>
              <a:t>Антанта</a:t>
            </a:r>
            <a:endParaRPr lang="ru-RU" sz="60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057400" y="2667000"/>
            <a:ext cx="5562600" cy="37338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/>
            <a:r>
              <a:rPr lang="ru-RU" sz="5400" dirty="0" err="1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54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Англия</a:t>
            </a:r>
            <a:r>
              <a:rPr lang="ru-RU" sz="5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ctr"/>
            <a:r>
              <a:rPr lang="ru-RU" sz="5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Франция, </a:t>
            </a:r>
          </a:p>
          <a:p>
            <a:pPr algn="ctr"/>
            <a:r>
              <a:rPr lang="ru-RU" sz="5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Россия</a:t>
            </a:r>
          </a:p>
          <a:p>
            <a:pPr algn="ctr"/>
            <a:r>
              <a:rPr lang="ru-RU" sz="5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(1904-1907)</a:t>
            </a:r>
            <a:endParaRPr lang="ru-RU" sz="5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Карина\Desktop\Flag_of_the_United_Kingdom.svg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6477000" y="1981200"/>
            <a:ext cx="2105025" cy="1357313"/>
          </a:xfrm>
          <a:prstGeom prst="rect">
            <a:avLst/>
          </a:prstGeom>
          <a:noFill/>
        </p:spPr>
      </p:pic>
      <p:pic>
        <p:nvPicPr>
          <p:cNvPr id="2051" name="Picture 3" descr="C:\Users\Карина\Desktop\Flag_of_France.svg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V="1">
            <a:off x="685800" y="3352800"/>
            <a:ext cx="2057400" cy="1447800"/>
          </a:xfrm>
          <a:prstGeom prst="rect">
            <a:avLst/>
          </a:prstGeom>
          <a:noFill/>
        </p:spPr>
      </p:pic>
      <p:pic>
        <p:nvPicPr>
          <p:cNvPr id="2052" name="Picture 4" descr="C:\Users\Карина\Desktop\Flag_of_Russia.svg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05600" y="5257800"/>
            <a:ext cx="1905000" cy="129063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43</TotalTime>
  <Words>46</Words>
  <PresentationFormat>Экран (4:3)</PresentationFormat>
  <Paragraphs>15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Яркая</vt:lpstr>
      <vt:lpstr>МБОУ «КАРАГАЧСКАЯ СРЕДНЯЯ ОБЩЕОБРАЗОВАТЕЛЬНАЯ ШКОЛА» Адрес: п. Карагач, пер. школьный 1 телефон: 1-35</vt:lpstr>
      <vt:lpstr>Тема урока:</vt:lpstr>
      <vt:lpstr>Первая мировая война  1914-1918</vt:lpstr>
      <vt:lpstr>Тройственный союз</vt:lpstr>
      <vt:lpstr>Антанта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Карина</dc:creator>
  <cp:lastModifiedBy>Карина</cp:lastModifiedBy>
  <cp:revision>6</cp:revision>
  <dcterms:created xsi:type="dcterms:W3CDTF">2016-09-25T18:03:58Z</dcterms:created>
  <dcterms:modified xsi:type="dcterms:W3CDTF">2016-09-25T18:58:20Z</dcterms:modified>
</cp:coreProperties>
</file>